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21B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1" autoAdjust="0"/>
    <p:restoredTop sz="94630" autoAdjust="0"/>
  </p:normalViewPr>
  <p:slideViewPr>
    <p:cSldViewPr>
      <p:cViewPr varScale="1">
        <p:scale>
          <a:sx n="107" d="100"/>
          <a:sy n="107" d="100"/>
        </p:scale>
        <p:origin x="-7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8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36178-E6D7-4DC1-9ECE-B7080B4A5C1D}" type="datetimeFigureOut">
              <a:rPr lang="ru-RU"/>
              <a:pPr>
                <a:defRPr/>
              </a:pPr>
              <a:t>21.08.2013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995CA-2286-42CC-8805-5EFEDA7023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D187B-3408-49B1-AE8F-E3DD58B40D2A}" type="datetimeFigureOut">
              <a:rPr lang="ru-RU"/>
              <a:pPr>
                <a:defRPr/>
              </a:pPr>
              <a:t>21.08.2013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50284-2A90-492B-9D70-D90C28B59D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E5DD8-9AFC-495F-89BA-C90B65AED8A5}" type="datetimeFigureOut">
              <a:rPr lang="ru-RU"/>
              <a:pPr>
                <a:defRPr/>
              </a:pPr>
              <a:t>21.08.2013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8D634-920D-418A-9E7F-70C848DD6F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12B5D-37F8-498D-99C1-79B032C2B834}" type="datetimeFigureOut">
              <a:rPr lang="ru-RU"/>
              <a:pPr>
                <a:defRPr/>
              </a:pPr>
              <a:t>21.08.2013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73C04-0740-45AB-ACFB-74DE37A283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2A5EF-883B-423D-B8DB-D42343676F96}" type="datetimeFigureOut">
              <a:rPr lang="ru-RU"/>
              <a:pPr>
                <a:defRPr/>
              </a:pPr>
              <a:t>21.08.2013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3664E-6A7C-49BA-9AAD-D3E6082768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485A5-550D-4717-8562-52F714BDA19E}" type="datetimeFigureOut">
              <a:rPr lang="ru-RU"/>
              <a:pPr>
                <a:defRPr/>
              </a:pPr>
              <a:t>21.08.2013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2093E-23F3-40DF-8AAA-31062DF039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08205-B64B-42A8-A93F-765BAE59F0DA}" type="datetimeFigureOut">
              <a:rPr lang="ru-RU"/>
              <a:pPr>
                <a:defRPr/>
              </a:pPr>
              <a:t>21.08.2013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019FE-2DE9-4813-8301-504EEA7BCC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6B2F6-CE31-41D1-9AC5-FF8E0E12D035}" type="datetimeFigureOut">
              <a:rPr lang="ru-RU"/>
              <a:pPr>
                <a:defRPr/>
              </a:pPr>
              <a:t>21.08.2013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336CC-C7E3-4585-ABF9-5162E723E2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67000-EDAE-494D-8D2A-B2FA4E52359D}" type="datetimeFigureOut">
              <a:rPr lang="ru-RU"/>
              <a:pPr>
                <a:defRPr/>
              </a:pPr>
              <a:t>21.08.2013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9A5CD-DB7F-4109-A153-FC7F5CE013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8585E-CEDA-4B24-95B4-D3A346DE9231}" type="datetimeFigureOut">
              <a:rPr lang="ru-RU"/>
              <a:pPr>
                <a:defRPr/>
              </a:pPr>
              <a:t>21.08.2013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00256-57A6-4368-B34F-624D334DC0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8C82A-6964-4199-9CFB-A3E669F153AE}" type="datetimeFigureOut">
              <a:rPr lang="ru-RU"/>
              <a:pPr>
                <a:defRPr/>
              </a:pPr>
              <a:t>21.08.2013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4FD26-DDD7-4B69-94F9-BDF95DFFE9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2D8AF9F-3BB3-414A-AC2B-3407C64386BB}" type="datetimeFigureOut">
              <a:rPr lang="ru-RU"/>
              <a:pPr>
                <a:defRPr/>
              </a:pPr>
              <a:t>21.08.2013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29CBBAB-B9B1-4571-BA49-CDC84DE477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20" r:id="rId9"/>
    <p:sldLayoutId id="2147483718" r:id="rId10"/>
    <p:sldLayoutId id="214748371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476672"/>
            <a:ext cx="8229600" cy="272372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Мастер-класс по изготовлению кувшинки из бросового  материала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>
            <a:normAutofit/>
          </a:bodyPr>
          <a:lstStyle/>
          <a:p>
            <a:pPr marR="0">
              <a:lnSpc>
                <a:spcPct val="90000"/>
              </a:lnSpc>
            </a:pPr>
            <a:r>
              <a:rPr lang="ru-RU" sz="2200" smtClean="0">
                <a:solidFill>
                  <a:srgbClr val="4921B9"/>
                </a:solidFill>
              </a:rPr>
              <a:t>Подготовили: Чекараева Р. Н. воспитатель </a:t>
            </a:r>
            <a:r>
              <a:rPr lang="en-US" sz="2200" smtClean="0">
                <a:solidFill>
                  <a:srgbClr val="4921B9"/>
                </a:solidFill>
              </a:rPr>
              <a:t>I </a:t>
            </a:r>
            <a:r>
              <a:rPr lang="ru-RU" sz="2200" smtClean="0">
                <a:solidFill>
                  <a:srgbClr val="4921B9"/>
                </a:solidFill>
              </a:rPr>
              <a:t>кв. категории,</a:t>
            </a:r>
          </a:p>
          <a:p>
            <a:pPr marR="0">
              <a:lnSpc>
                <a:spcPct val="90000"/>
              </a:lnSpc>
            </a:pPr>
            <a:r>
              <a:rPr lang="ru-RU" sz="2200" smtClean="0">
                <a:solidFill>
                  <a:srgbClr val="4921B9"/>
                </a:solidFill>
              </a:rPr>
              <a:t>                          Каримова Р. Р. учитель начальных классов</a:t>
            </a:r>
          </a:p>
          <a:p>
            <a:pPr marR="0">
              <a:lnSpc>
                <a:spcPct val="90000"/>
              </a:lnSpc>
            </a:pPr>
            <a:endParaRPr lang="ru-RU" sz="2200" smtClean="0">
              <a:solidFill>
                <a:srgbClr val="4921B9"/>
              </a:solidFill>
            </a:endParaRPr>
          </a:p>
          <a:p>
            <a:pPr marR="0">
              <a:lnSpc>
                <a:spcPct val="90000"/>
              </a:lnSpc>
            </a:pPr>
            <a:r>
              <a:rPr lang="ru-RU" sz="2200" smtClean="0">
                <a:solidFill>
                  <a:srgbClr val="4921B9"/>
                </a:solidFill>
              </a:rPr>
              <a:t>Выступление на РМО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rgbClr val="4921B9"/>
                </a:solidFill>
              </a:rPr>
              <a:t>Середину желтой заготовки промазываем клеем</a:t>
            </a:r>
          </a:p>
        </p:txBody>
      </p:sp>
      <p:pic>
        <p:nvPicPr>
          <p:cNvPr id="22530" name="Picture 2" descr="C:\Users\dns\Desktop\пластиковая ложка\DSCN122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44650" y="1935163"/>
            <a:ext cx="5854700" cy="4389437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rgbClr val="4921B9"/>
                </a:solidFill>
              </a:rPr>
              <a:t>Приклеиваем тычинку</a:t>
            </a:r>
          </a:p>
        </p:txBody>
      </p:sp>
      <p:pic>
        <p:nvPicPr>
          <p:cNvPr id="23554" name="Picture 2" descr="C:\Users\dns\Desktop\пластиковая ложка\DSCN122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44650" y="1935163"/>
            <a:ext cx="5854700" cy="4389437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rgbClr val="4921B9"/>
                </a:solidFill>
              </a:rPr>
              <a:t>Соединяем части цветка клеем</a:t>
            </a:r>
          </a:p>
        </p:txBody>
      </p:sp>
      <p:pic>
        <p:nvPicPr>
          <p:cNvPr id="24578" name="Picture 2" descr="C:\Users\dns\Desktop\пластиковая ложка\DSCN122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44650" y="1935163"/>
            <a:ext cx="5854700" cy="4389437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ru-RU" sz="2800" smtClean="0">
                <a:solidFill>
                  <a:srgbClr val="4921B9"/>
                </a:solidFill>
              </a:rPr>
              <a:t>Изготовление кувшинки из маленьких пластиковых ложек</a:t>
            </a:r>
          </a:p>
        </p:txBody>
      </p:sp>
      <p:pic>
        <p:nvPicPr>
          <p:cNvPr id="25602" name="Picture 2" descr="C:\Users\dns\Desktop\пластиковая ложка\DSCN123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624138"/>
            <a:ext cx="4038600" cy="3028950"/>
          </a:xfrm>
        </p:spPr>
      </p:pic>
      <p:pic>
        <p:nvPicPr>
          <p:cNvPr id="25603" name="Picture 3" descr="C:\Users\dns\Desktop\пластиковая ложка\DSCN123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624138"/>
            <a:ext cx="4038600" cy="3028950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6626" name="Picture 2" descr="C:\Users\dns\Desktop\пластиковая ложка\DSCN123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624138"/>
            <a:ext cx="4038600" cy="3028950"/>
          </a:xfrm>
        </p:spPr>
      </p:pic>
      <p:pic>
        <p:nvPicPr>
          <p:cNvPr id="26627" name="Picture 5" descr="C:\Users\dns\Desktop\пластиковая ложка\DSCN123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624138"/>
            <a:ext cx="4038600" cy="3028950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rgbClr val="4921B9"/>
                </a:solidFill>
              </a:rPr>
              <a:t>Таким образом, получаются прекрасные кувшинки.</a:t>
            </a:r>
          </a:p>
        </p:txBody>
      </p:sp>
      <p:pic>
        <p:nvPicPr>
          <p:cNvPr id="27650" name="Picture 2" descr="C:\Users\dns\Desktop\пластиковая ложка\DSCN123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44650" y="1935163"/>
            <a:ext cx="5854700" cy="4389437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ru-RU" sz="2800" smtClean="0">
                <a:solidFill>
                  <a:srgbClr val="4921B9"/>
                </a:solidFill>
              </a:rPr>
              <a:t>Как можно использовать пластиковые ложки для оформления. </a:t>
            </a:r>
          </a:p>
        </p:txBody>
      </p:sp>
      <p:pic>
        <p:nvPicPr>
          <p:cNvPr id="28674" name="Picture 2" descr="C:\Users\dns\Desktop\пластиковая ложка\пл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792413"/>
            <a:ext cx="4038600" cy="2690812"/>
          </a:xfrm>
        </p:spPr>
      </p:pic>
      <p:pic>
        <p:nvPicPr>
          <p:cNvPr id="28675" name="Picture 3" descr="C:\Users\dns\Desktop\пластиковая ложка\пл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624138"/>
            <a:ext cx="4038600" cy="3028950"/>
          </a:xfr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9698" name="Picture 2" descr="C:\Users\dns\Desktop\пластиковая ложка\пл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624138"/>
            <a:ext cx="4038600" cy="3028950"/>
          </a:xfrm>
        </p:spPr>
      </p:pic>
      <p:pic>
        <p:nvPicPr>
          <p:cNvPr id="29699" name="Picture 3" descr="C:\Users\dns\Desktop\пластиковая ложка\пл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38688" y="2208213"/>
            <a:ext cx="3857625" cy="3857625"/>
          </a:xfr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0722" name="Picture 2" descr="C:\Users\dns\Desktop\пластиковая ложка\пл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7363" y="2636838"/>
            <a:ext cx="3724275" cy="2879725"/>
          </a:xfrm>
        </p:spPr>
      </p:pic>
      <p:pic>
        <p:nvPicPr>
          <p:cNvPr id="30723" name="Picture 3" descr="C:\Users\dns\Desktop\пластиковая ложка\пл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87900" y="2636838"/>
            <a:ext cx="3529013" cy="2879725"/>
          </a:xfr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1746" name="Picture 2" descr="C:\Users\dns\Desktop\пластиковая ложка\пл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14388" y="1920875"/>
            <a:ext cx="3324225" cy="4433888"/>
          </a:xfrm>
        </p:spPr>
      </p:pic>
      <p:pic>
        <p:nvPicPr>
          <p:cNvPr id="31747" name="Picture 3" descr="C:\Users\dns\Desktop\пластиковая ложка\пл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1628775"/>
            <a:ext cx="4038600" cy="4392613"/>
          </a:xfr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МАТЕРИАЛЫ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196975"/>
            <a:ext cx="8353425" cy="4460875"/>
          </a:xfrm>
        </p:spPr>
        <p:txBody>
          <a:bodyPr>
            <a:normAutofit fontScale="92500" lnSpcReduction="20000"/>
          </a:bodyPr>
          <a:lstStyle/>
          <a:p>
            <a:pPr marL="13716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  <a:p>
            <a:pPr marL="13716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/>
              <a:t> 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200" dirty="0">
                <a:solidFill>
                  <a:srgbClr val="4921B9"/>
                </a:solidFill>
              </a:rPr>
              <a:t>    Одноразовые ложки (15-20 штук)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200" dirty="0">
                <a:solidFill>
                  <a:srgbClr val="4921B9"/>
                </a:solidFill>
              </a:rPr>
              <a:t>    </a:t>
            </a:r>
            <a:r>
              <a:rPr lang="ru-RU" sz="3200" dirty="0" smtClean="0">
                <a:solidFill>
                  <a:srgbClr val="4921B9"/>
                </a:solidFill>
              </a:rPr>
              <a:t> Клей момент или титан</a:t>
            </a:r>
            <a:endParaRPr lang="ru-RU" sz="3200" dirty="0">
              <a:solidFill>
                <a:srgbClr val="4921B9"/>
              </a:solidFill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200" dirty="0">
                <a:solidFill>
                  <a:srgbClr val="4921B9"/>
                </a:solidFill>
              </a:rPr>
              <a:t>    Диск (или любой материал </a:t>
            </a:r>
            <a:r>
              <a:rPr lang="ru-RU" sz="3200" dirty="0" smtClean="0">
                <a:solidFill>
                  <a:srgbClr val="4921B9"/>
                </a:solidFill>
              </a:rPr>
              <a:t>для     основания</a:t>
            </a:r>
            <a:r>
              <a:rPr lang="ru-RU" sz="3200" dirty="0">
                <a:solidFill>
                  <a:srgbClr val="4921B9"/>
                </a:solidFill>
              </a:rPr>
              <a:t>), мы </a:t>
            </a:r>
            <a:r>
              <a:rPr lang="ru-RU" sz="3200" dirty="0" smtClean="0">
                <a:solidFill>
                  <a:srgbClr val="4921B9"/>
                </a:solidFill>
              </a:rPr>
              <a:t>использовали </a:t>
            </a:r>
            <a:r>
              <a:rPr lang="ru-RU" sz="3200" dirty="0">
                <a:solidFill>
                  <a:srgbClr val="4921B9"/>
                </a:solidFill>
              </a:rPr>
              <a:t>пластиковые </a:t>
            </a:r>
            <a:r>
              <a:rPr lang="ru-RU" sz="3200" dirty="0" smtClean="0">
                <a:solidFill>
                  <a:srgbClr val="4921B9"/>
                </a:solidFill>
              </a:rPr>
              <a:t>  тарелки</a:t>
            </a:r>
            <a:r>
              <a:rPr lang="ru-RU" sz="3200" dirty="0">
                <a:solidFill>
                  <a:srgbClr val="4921B9"/>
                </a:solidFill>
              </a:rPr>
              <a:t>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200" dirty="0">
                <a:solidFill>
                  <a:srgbClr val="4921B9"/>
                </a:solidFill>
              </a:rPr>
              <a:t>    Трубочки для </a:t>
            </a:r>
            <a:r>
              <a:rPr lang="ru-RU" sz="3200" dirty="0" smtClean="0">
                <a:solidFill>
                  <a:srgbClr val="4921B9"/>
                </a:solidFill>
              </a:rPr>
              <a:t>коктейля</a:t>
            </a:r>
            <a:endParaRPr lang="ru-RU" sz="3200" dirty="0">
              <a:solidFill>
                <a:srgbClr val="4921B9"/>
              </a:solidFill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200" dirty="0">
                <a:solidFill>
                  <a:srgbClr val="4921B9"/>
                </a:solidFill>
              </a:rPr>
              <a:t>     </a:t>
            </a:r>
            <a:r>
              <a:rPr lang="ru-RU" sz="3200" dirty="0" smtClean="0">
                <a:solidFill>
                  <a:srgbClr val="4921B9"/>
                </a:solidFill>
              </a:rPr>
              <a:t>Изолента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200" dirty="0">
                <a:solidFill>
                  <a:srgbClr val="4921B9"/>
                </a:solidFill>
              </a:rPr>
              <a:t> </a:t>
            </a:r>
            <a:r>
              <a:rPr lang="ru-RU" sz="3200" dirty="0" smtClean="0">
                <a:solidFill>
                  <a:srgbClr val="4921B9"/>
                </a:solidFill>
              </a:rPr>
              <a:t>    Яйцо от киндер-сюрприза</a:t>
            </a:r>
            <a:endParaRPr lang="ru-RU" sz="3200" dirty="0">
              <a:solidFill>
                <a:srgbClr val="4921B9"/>
              </a:solidFill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2770" name="Picture 2" descr="C:\Users\dns\Desktop\пластиковая ложка\пл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813050"/>
            <a:ext cx="4038600" cy="2649538"/>
          </a:xfrm>
        </p:spPr>
      </p:pic>
      <p:pic>
        <p:nvPicPr>
          <p:cNvPr id="32771" name="Picture 3" descr="C:\Users\dns\Desktop\пластиковая ложка\пл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1989138"/>
            <a:ext cx="4038600" cy="4032250"/>
          </a:xfr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3794" name="Picture 2" descr="C:\Users\dns\Desktop\пластиковая ложка\пл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98538" y="1920875"/>
            <a:ext cx="2955925" cy="4433888"/>
          </a:xfrm>
        </p:spPr>
      </p:pic>
      <p:pic>
        <p:nvPicPr>
          <p:cNvPr id="33795" name="Picture 3" descr="C:\Users\dns\Desktop\пластиковая ложка\пластиковые ложки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27613" y="1920875"/>
            <a:ext cx="3279775" cy="4433888"/>
          </a:xfr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18" name="Picture 2" descr="C:\Users\dns\Desktop\пластиковая ложка\пл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3539" b="6950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rgbClr val="FF0000"/>
                </a:solidFill>
              </a:rPr>
              <a:t>СПОСОБ ИЗГОТОВЛЕНИЯ</a:t>
            </a:r>
            <a:br>
              <a:rPr lang="ru-RU" sz="2800" smtClean="0">
                <a:solidFill>
                  <a:srgbClr val="FF0000"/>
                </a:solidFill>
              </a:rPr>
            </a:br>
            <a:r>
              <a:rPr lang="ru-RU" sz="2800" smtClean="0">
                <a:solidFill>
                  <a:srgbClr val="4921B9"/>
                </a:solidFill>
              </a:rPr>
              <a:t>Вырезаем из пластиковой тарелки листик и обклеиваем края изолентой</a:t>
            </a:r>
            <a:r>
              <a:rPr lang="ru-RU" sz="2800" smtClean="0"/>
              <a:t/>
            </a:r>
            <a:br>
              <a:rPr lang="ru-RU" sz="2800" smtClean="0"/>
            </a:br>
            <a:endParaRPr lang="ru-RU" sz="2800" smtClean="0"/>
          </a:p>
        </p:txBody>
      </p:sp>
      <p:pic>
        <p:nvPicPr>
          <p:cNvPr id="15362" name="Picture 2" descr="C:\Users\dns\Desktop\пластиковая ложка\DSCN122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44650" y="1935163"/>
            <a:ext cx="5854700" cy="4389437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 </a:t>
            </a:r>
            <a:r>
              <a:rPr lang="ru-RU" sz="2800" dirty="0">
                <a:solidFill>
                  <a:srgbClr val="4921B9"/>
                </a:solidFill>
              </a:rPr>
              <a:t>Отламываем от ложек </a:t>
            </a:r>
            <a:r>
              <a:rPr lang="ru-RU" sz="2800" dirty="0" smtClean="0">
                <a:solidFill>
                  <a:srgbClr val="4921B9"/>
                </a:solidFill>
              </a:rPr>
              <a:t>ручки, промазываем клеем и даем подсохнуть 1-2 мин.</a:t>
            </a:r>
            <a:endParaRPr lang="ru-RU" sz="2800" dirty="0">
              <a:solidFill>
                <a:srgbClr val="4921B9"/>
              </a:solidFill>
            </a:endParaRPr>
          </a:p>
        </p:txBody>
      </p:sp>
      <p:pic>
        <p:nvPicPr>
          <p:cNvPr id="16386" name="Picture 2" descr="C:\Users\dns\Desktop\пластиковая ложка\DSCN123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44650" y="1935163"/>
            <a:ext cx="5854700" cy="4389437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100" smtClean="0">
                <a:solidFill>
                  <a:srgbClr val="4921B9"/>
                </a:solidFill>
              </a:rPr>
              <a:t>Приклеиваем к основанию клеем титан или моментом, первый ряд 7 листиков</a:t>
            </a:r>
          </a:p>
        </p:txBody>
      </p:sp>
      <p:pic>
        <p:nvPicPr>
          <p:cNvPr id="17410" name="Picture 2" descr="C:\Users\dns\Desktop\пластиковая ложка\DSCN122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44650" y="1935163"/>
            <a:ext cx="5854700" cy="4389437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4921B9"/>
                </a:solidFill>
              </a:rPr>
              <a:t>второй ряд 5 листиков</a:t>
            </a:r>
          </a:p>
        </p:txBody>
      </p:sp>
      <p:pic>
        <p:nvPicPr>
          <p:cNvPr id="18434" name="Picture 2" descr="C:\Users\dns\Desktop\пластиковая ложка\DSCN122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44650" y="1935163"/>
            <a:ext cx="5854700" cy="4389437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4921B9"/>
                </a:solidFill>
              </a:rPr>
              <a:t>третий ряд 3 листика</a:t>
            </a:r>
          </a:p>
        </p:txBody>
      </p:sp>
      <p:pic>
        <p:nvPicPr>
          <p:cNvPr id="19458" name="Picture 2" descr="C:\Users\dns\Desktop\пластиковая ложка\DSCN123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44650" y="1935163"/>
            <a:ext cx="5854700" cy="4389437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rgbClr val="4921B9"/>
                </a:solidFill>
              </a:rPr>
              <a:t>половинка яйца от киндер-сюрприза режем на полоски  до середины</a:t>
            </a:r>
          </a:p>
        </p:txBody>
      </p:sp>
      <p:pic>
        <p:nvPicPr>
          <p:cNvPr id="20482" name="Picture 2" descr="C:\Users\dns\Desktop\пластиковая ложка\DSCN122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44650" y="1935163"/>
            <a:ext cx="5854700" cy="4389437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rgbClr val="4921B9"/>
                </a:solidFill>
              </a:rPr>
              <a:t>Из коктейльных трубочек делаем тычинки</a:t>
            </a:r>
          </a:p>
        </p:txBody>
      </p:sp>
      <p:pic>
        <p:nvPicPr>
          <p:cNvPr id="21506" name="Picture 2" descr="C:\Users\dns\Desktop\пластиковая ложка\DSCN122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44650" y="1935163"/>
            <a:ext cx="5854700" cy="4389437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">
      <a:dk1>
        <a:srgbClr val="009DD9"/>
      </a:dk1>
      <a:lt1>
        <a:srgbClr val="76D9E8"/>
      </a:lt1>
      <a:dk2>
        <a:srgbClr val="4FCEFF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76D9E8"/>
      </a:accent6>
      <a:hlink>
        <a:srgbClr val="6ADAFA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95</TotalTime>
  <Words>127</Words>
  <Application>Microsoft Office PowerPoint</Application>
  <PresentationFormat>Экран (4:3)</PresentationFormat>
  <Paragraphs>26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Constantia</vt:lpstr>
      <vt:lpstr>Arial</vt:lpstr>
      <vt:lpstr>Calibri</vt:lpstr>
      <vt:lpstr>Wingdings 2</vt:lpstr>
      <vt:lpstr>Поток</vt:lpstr>
      <vt:lpstr>Поток</vt:lpstr>
      <vt:lpstr>Слайд 1</vt:lpstr>
      <vt:lpstr>МАТЕРИАЛЫ </vt:lpstr>
      <vt:lpstr>СПОСОБ ИЗГОТОВЛЕНИЯ Вырезаем из пластиковой тарелки листик и обклеиваем края изолентой </vt:lpstr>
      <vt:lpstr> Отламываем от ложек ручки, промазываем клеем и даем подсохнуть 1-2 мин.</vt:lpstr>
      <vt:lpstr>Приклеиваем к основанию клеем титан или моментом, первый ряд 7 листиков</vt:lpstr>
      <vt:lpstr>второй ряд 5 листиков</vt:lpstr>
      <vt:lpstr>третий ряд 3 листика</vt:lpstr>
      <vt:lpstr>половинка яйца от киндер-сюрприза режем на полоски  до середины</vt:lpstr>
      <vt:lpstr>Из коктейльных трубочек делаем тычинки</vt:lpstr>
      <vt:lpstr>Середину желтой заготовки промазываем клеем</vt:lpstr>
      <vt:lpstr>Приклеиваем тычинку</vt:lpstr>
      <vt:lpstr>Соединяем части цветка клеем</vt:lpstr>
      <vt:lpstr>Изготовление кувшинки из маленьких пластиковых ложек</vt:lpstr>
      <vt:lpstr>Слайд 14</vt:lpstr>
      <vt:lpstr>Таким образом, получаются прекрасные кувшинки.</vt:lpstr>
      <vt:lpstr>Как можно использовать пластиковые ложки для оформления. 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dns</dc:creator>
  <cp:lastModifiedBy>Admin</cp:lastModifiedBy>
  <cp:revision>19</cp:revision>
  <dcterms:created xsi:type="dcterms:W3CDTF">2013-08-21T07:17:39Z</dcterms:created>
  <dcterms:modified xsi:type="dcterms:W3CDTF">2013-08-21T11:34:29Z</dcterms:modified>
</cp:coreProperties>
</file>